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1" r:id="rId12"/>
    <p:sldId id="312" r:id="rId13"/>
    <p:sldId id="313" r:id="rId14"/>
    <p:sldId id="310" r:id="rId1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88707" autoAdjust="0"/>
  </p:normalViewPr>
  <p:slideViewPr>
    <p:cSldViewPr snapToGrid="0" snapToObjects="1"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07/06/2021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http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b="1" dirty="0"/>
              <a:t>Client</a:t>
            </a:r>
            <a:r>
              <a:rPr lang="fr-FR" dirty="0"/>
              <a:t> : navigateur Web (Chrome, Firefox, Safari…)</a:t>
            </a:r>
          </a:p>
          <a:p>
            <a:pPr lvl="1"/>
            <a:r>
              <a:rPr lang="fr-FR" b="1" dirty="0"/>
              <a:t>Serveur </a:t>
            </a:r>
            <a:r>
              <a:rPr lang="fr-FR" dirty="0"/>
              <a:t>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</a:t>
            </a:r>
            <a:r>
              <a:rPr lang="fr-FR" b="1" dirty="0"/>
              <a:t>texte </a:t>
            </a:r>
          </a:p>
          <a:p>
            <a:pPr lvl="1"/>
            <a:r>
              <a:rPr lang="fr-FR" dirty="0"/>
              <a:t>Protocole </a:t>
            </a:r>
            <a:r>
              <a:rPr lang="fr-FR" b="1" dirty="0"/>
              <a:t>sans état</a:t>
            </a:r>
            <a:r>
              <a:rPr lang="fr-FR" dirty="0"/>
              <a:t> : aucune information conservée entre 2 connexions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C47D7-0462-0041-89D5-D02E8165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12" y="3144212"/>
            <a:ext cx="4458575" cy="3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Requêtes</a:t>
            </a:r>
            <a:r>
              <a:rPr lang="fr-FR" dirty="0"/>
              <a:t> </a:t>
            </a:r>
          </a:p>
          <a:p>
            <a:pPr lvl="1"/>
            <a:r>
              <a:rPr lang="fr-FR" b="1" dirty="0"/>
              <a:t>Commande</a:t>
            </a:r>
            <a:r>
              <a:rPr lang="fr-FR" dirty="0"/>
              <a:t> : 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pPr lvl="0">
              <a:buClr>
                <a:srgbClr val="EC6C43"/>
              </a:buClr>
            </a:pPr>
            <a:r>
              <a:rPr lang="fr-FR" b="1" dirty="0">
                <a:solidFill>
                  <a:srgbClr val="000000"/>
                </a:solidFill>
              </a:rPr>
              <a:t>Réponse</a:t>
            </a:r>
          </a:p>
          <a:p>
            <a:pPr lvl="1"/>
            <a:r>
              <a:rPr lang="fr-FR" dirty="0"/>
              <a:t>Code de </a:t>
            </a:r>
            <a:r>
              <a:rPr lang="fr-FR" dirty="0" err="1"/>
              <a:t>réponse</a:t>
            </a:r>
            <a:r>
              <a:rPr lang="fr-FR" dirty="0"/>
              <a:t> et contenu de la ressource </a:t>
            </a:r>
            <a:r>
              <a:rPr lang="fr-FR" dirty="0" err="1"/>
              <a:t>demandée</a:t>
            </a:r>
            <a:r>
              <a:rPr lang="fr-FR" dirty="0"/>
              <a:t> </a:t>
            </a:r>
          </a:p>
          <a:p>
            <a:pPr lvl="2"/>
            <a:r>
              <a:rPr lang="fr-FR" b="1" dirty="0"/>
              <a:t>200 	</a:t>
            </a:r>
            <a:r>
              <a:rPr lang="fr-FR" dirty="0" err="1"/>
              <a:t>Succès</a:t>
            </a:r>
            <a:endParaRPr lang="fr-FR" dirty="0"/>
          </a:p>
          <a:p>
            <a:pPr lvl="2"/>
            <a:r>
              <a:rPr lang="fr-FR" b="1" dirty="0"/>
              <a:t>302 	</a:t>
            </a:r>
            <a:r>
              <a:rPr lang="fr-FR" dirty="0"/>
              <a:t>Redirection </a:t>
            </a:r>
          </a:p>
          <a:p>
            <a:pPr lvl="2"/>
            <a:r>
              <a:rPr lang="fr-FR" b="1" dirty="0"/>
              <a:t>404 	</a:t>
            </a:r>
            <a:r>
              <a:rPr lang="fr-FR" dirty="0"/>
              <a:t>Ressource introuvable </a:t>
            </a:r>
          </a:p>
          <a:p>
            <a:pPr lvl="1"/>
            <a:r>
              <a:rPr lang="fr-FR" dirty="0"/>
              <a:t>Plus d’infos : </a:t>
            </a:r>
            <a:r>
              <a:rPr lang="fr-FR" dirty="0">
                <a:hlinkClick r:id="rId3" tooltip="http://www.codeshttp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http://www.codeshttp.com/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58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B8E8-1FE5-1C4F-B0BF-476E458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5967-63E5-474B-BE38-14DC2209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client → serveur</a:t>
            </a:r>
            <a:endParaRPr lang="fr-FR" dirty="0"/>
          </a:p>
          <a:p>
            <a:pPr lvl="1"/>
            <a:r>
              <a:rPr lang="fr-FR" dirty="0"/>
              <a:t>demande du document </a:t>
            </a:r>
            <a:r>
              <a:rPr lang="fr-FR" b="1" dirty="0" err="1"/>
              <a:t>test.html</a:t>
            </a:r>
            <a:endParaRPr lang="fr-FR" b="1" dirty="0"/>
          </a:p>
          <a:p>
            <a:pPr marL="1371600" lvl="3" indent="0">
              <a:buNone/>
            </a:pPr>
            <a:r>
              <a:rPr lang="fr-FR" dirty="0">
                <a:solidFill>
                  <a:srgbClr val="C53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client</a:t>
            </a:r>
          </a:p>
          <a:p>
            <a:pPr lvl="2"/>
            <a:r>
              <a:rPr lang="fr-FR" dirty="0"/>
              <a:t>documents acceptés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 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(vide dans cet exemple)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7136-EF8D-F642-B0EE-A9DBB233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3847-EDF6-8542-BCF4-DC39542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BD89-8161-2D49-9208-DA87C121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6CE21-53CB-064D-A1E2-71FF44367D1B}"/>
              </a:ext>
            </a:extLst>
          </p:cNvPr>
          <p:cNvSpPr txBox="1">
            <a:spLocks/>
          </p:cNvSpPr>
          <p:nvPr/>
        </p:nvSpPr>
        <p:spPr>
          <a:xfrm>
            <a:off x="1377125" y="2020740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GET 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sz="1800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26CAF-0EE4-264A-AF2B-F4B0E6E89161}"/>
              </a:ext>
            </a:extLst>
          </p:cNvPr>
          <p:cNvSpPr txBox="1">
            <a:spLocks/>
          </p:cNvSpPr>
          <p:nvPr/>
        </p:nvSpPr>
        <p:spPr>
          <a:xfrm>
            <a:off x="1377125" y="3524000"/>
            <a:ext cx="6389749" cy="684954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</a:t>
            </a:r>
          </a:p>
        </p:txBody>
      </p:sp>
    </p:spTree>
    <p:extLst>
      <p:ext uri="{BB962C8B-B14F-4D97-AF65-F5344CB8AC3E}">
        <p14:creationId xmlns:p14="http://schemas.microsoft.com/office/powerpoint/2010/main" val="40246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A731-2296-2843-A049-6E05324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A543-22D9-5144-A565-9C40D98D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serveur → client</a:t>
            </a:r>
            <a:endParaRPr lang="fr-FR" dirty="0"/>
          </a:p>
          <a:p>
            <a:pPr lvl="1"/>
            <a:r>
              <a:rPr lang="fr-FR" dirty="0"/>
              <a:t>code indiquant l’état de la requête</a:t>
            </a:r>
          </a:p>
          <a:p>
            <a:pPr marL="0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HTTP/1.1 200 OK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serveur</a:t>
            </a:r>
          </a:p>
          <a:p>
            <a:pPr lvl="2"/>
            <a:r>
              <a:rPr lang="fr-FR" dirty="0"/>
              <a:t>informations sur le document demandé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si la requête a réussi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9DC7F-F398-C24D-8852-98A2DE4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1F35-A6EB-9646-BCBB-40730A14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34EE-0560-7645-860B-E20910C1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310296-72DF-B74D-9EB0-73CDA16AB93D}"/>
              </a:ext>
            </a:extLst>
          </p:cNvPr>
          <p:cNvSpPr txBox="1">
            <a:spLocks/>
          </p:cNvSpPr>
          <p:nvPr/>
        </p:nvSpPr>
        <p:spPr>
          <a:xfrm>
            <a:off x="1359257" y="3542827"/>
            <a:ext cx="6389749" cy="1240949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831EF5-F80D-1146-85EF-5FA7B1677FEE}"/>
              </a:ext>
            </a:extLst>
          </p:cNvPr>
          <p:cNvSpPr txBox="1">
            <a:spLocks/>
          </p:cNvSpPr>
          <p:nvPr/>
        </p:nvSpPr>
        <p:spPr>
          <a:xfrm>
            <a:off x="1359257" y="2023382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HTTP/1.1 200 OK</a:t>
            </a:r>
          </a:p>
        </p:txBody>
      </p:sp>
    </p:spTree>
    <p:extLst>
      <p:ext uri="{BB962C8B-B14F-4D97-AF65-F5344CB8AC3E}">
        <p14:creationId xmlns:p14="http://schemas.microsoft.com/office/powerpoint/2010/main" val="98702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serveurs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b="1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ea typeface="Calibri"/>
                <a:cs typeface="Calibri"/>
                <a:sym typeface="Calibri"/>
              </a:rPr>
              <a:t>3</a:t>
            </a:r>
            <a:r>
              <a:rPr lang="fr-FR" sz="2400">
                <a:ea typeface="Calibri"/>
                <a:cs typeface="Calibri"/>
                <a:sym typeface="Calibri"/>
              </a:rPr>
              <a:t>. Envoie d’une requête avec le protocole </a:t>
            </a:r>
            <a:r>
              <a:rPr lang="fr-FR" sz="2400" b="1">
                <a:ea typeface="Calibri"/>
                <a:cs typeface="Calibri"/>
                <a:sym typeface="Calibri"/>
              </a:rPr>
              <a:t>HTTP</a:t>
            </a:r>
            <a:endParaRPr lang="fr-FR" sz="240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ea typeface="Calibri"/>
                <a:cs typeface="Calibri"/>
                <a:sym typeface="Calibri"/>
              </a:rPr>
              <a:t>3.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</TotalTime>
  <Words>731</Words>
  <Application>Microsoft Macintosh PowerPoint</Application>
  <PresentationFormat>On-screen Show (4:3)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Brix Slab Bold</vt:lpstr>
      <vt:lpstr>Calibri</vt:lpstr>
      <vt:lpstr>Lucida Grande</vt:lpstr>
      <vt:lpstr>Source Code Pro</vt:lpstr>
      <vt:lpstr>Wingdings</vt:lpstr>
      <vt:lpstr>Thème Office</vt:lpstr>
      <vt:lpstr>PowerPoint Presentation</vt:lpstr>
      <vt:lpstr>Bloc 1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 (Hyper Text Transfer Protocol)</vt:lpstr>
      <vt:lpstr>Protocole HTTP (Hyper Text Transfer Protocol)</vt:lpstr>
      <vt:lpstr>Une transaction typique (1)</vt:lpstr>
      <vt:lpstr>Une transaction typique (2)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90</cp:revision>
  <dcterms:created xsi:type="dcterms:W3CDTF">2013-12-13T12:27:54Z</dcterms:created>
  <dcterms:modified xsi:type="dcterms:W3CDTF">2021-06-07T08:52:24Z</dcterms:modified>
</cp:coreProperties>
</file>